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323952D-284F-4BAD-8620-9F7F3E9CF17B}">
          <p14:sldIdLst>
            <p14:sldId id="257"/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8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F1D978-FFBB-42D8-84A3-16CF2A5528CF}" type="datetimeFigureOut">
              <a:rPr lang="en-US" smtClean="0"/>
              <a:t>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FD4F53-8BF5-4790-8D60-B47958D39B9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Shelley Graff &amp; </a:t>
            </a:r>
            <a:b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Her Singing Circle Sisters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64" b="5564"/>
          <a:stretch>
            <a:fillRect/>
          </a:stretch>
        </p:blipFill>
        <p:spPr>
          <a:xfrm>
            <a:off x="2971800" y="533400"/>
            <a:ext cx="5867400" cy="42672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609600"/>
            <a:ext cx="2743200" cy="5638800"/>
          </a:xfrm>
        </p:spPr>
        <p:txBody>
          <a:bodyPr>
            <a:normAutofit/>
          </a:bodyPr>
          <a:lstStyle/>
          <a:p>
            <a:pPr algn="ctr"/>
            <a:endParaRPr lang="en-US" sz="4000" dirty="0" smtClean="0">
              <a:solidFill>
                <a:schemeClr val="bg1"/>
              </a:solidFill>
            </a:endParaRPr>
          </a:p>
          <a:p>
            <a:pPr algn="ctr"/>
            <a:r>
              <a:rPr lang="en-US" sz="4800" b="1" i="1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For All The            </a:t>
            </a:r>
            <a:r>
              <a:rPr lang="en-US" sz="4800" b="1" i="1" dirty="0" err="1" smtClean="0">
                <a:solidFill>
                  <a:schemeClr val="bg1"/>
                </a:solidFill>
                <a:latin typeface="Berlin Sans FB Demi" panose="020E0802020502020306" pitchFamily="34" charset="0"/>
              </a:rPr>
              <a:t>Womyn</a:t>
            </a:r>
            <a:r>
              <a:rPr lang="en-US" sz="4800" b="1" i="1" dirty="0" smtClean="0">
                <a:solidFill>
                  <a:schemeClr val="bg1"/>
                </a:solidFill>
                <a:latin typeface="Berlin Sans FB Demi" panose="020E0802020502020306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750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838200"/>
            <a:ext cx="4038600" cy="60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en-US" sz="3200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                                            </a:t>
            </a:r>
            <a:b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sz="3200" dirty="0">
                <a:solidFill>
                  <a:schemeClr val="accent6"/>
                </a:solidFill>
                <a:latin typeface="Arial Black" panose="020B0A04020102020204" pitchFamily="34" charset="0"/>
              </a:rPr>
              <a:t>SHELLEY GRAFF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idx="2"/>
          </p:nvPr>
        </p:nvSpPr>
        <p:spPr>
          <a:xfrm>
            <a:off x="152400" y="1295400"/>
            <a:ext cx="2743200" cy="5181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 smtClean="0">
                <a:latin typeface="Arial Black" panose="020B0A04020102020204" pitchFamily="34" charset="0"/>
              </a:rPr>
              <a:t>                              </a:t>
            </a:r>
            <a:r>
              <a:rPr lang="en-US" sz="1800" b="1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Web </a:t>
            </a:r>
            <a:r>
              <a:rPr lang="en-US" sz="1800" b="1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site</a:t>
            </a:r>
            <a:r>
              <a:rPr lang="en-US" sz="1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:  shelleyg.com</a:t>
            </a:r>
          </a:p>
          <a:p>
            <a:r>
              <a:rPr lang="en-US" sz="1800" b="1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Email:  </a:t>
            </a:r>
            <a:r>
              <a:rPr lang="en-US" sz="1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shelleygraffmusic@gmail.com </a:t>
            </a:r>
          </a:p>
          <a:p>
            <a:r>
              <a:rPr lang="en-US" sz="1800" b="1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Facebook: </a:t>
            </a:r>
            <a:r>
              <a:rPr lang="en-US" sz="1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facebook.com/</a:t>
            </a:r>
            <a:r>
              <a:rPr lang="en-US" sz="1800" b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shelleygraffmusic</a:t>
            </a:r>
            <a:endParaRPr lang="en-US" sz="1800" b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r>
              <a:rPr lang="en-US" sz="1800" b="1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CDs:</a:t>
            </a:r>
          </a:p>
          <a:p>
            <a:r>
              <a:rPr lang="en-US" sz="1800" b="1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~Moon Mama         ~</a:t>
            </a:r>
            <a:r>
              <a:rPr lang="en-US" sz="1800" b="1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Fire On The Arrow   ~</a:t>
            </a:r>
            <a:r>
              <a:rPr lang="en-US" sz="1800" b="1" i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Coming Home          ~For All The </a:t>
            </a:r>
            <a:r>
              <a:rPr lang="en-US" sz="1800" b="1" i="1" dirty="0" err="1" smtClean="0">
                <a:solidFill>
                  <a:schemeClr val="tx1"/>
                </a:solidFill>
                <a:latin typeface="Arial Black" panose="020B0A04020102020204" pitchFamily="34" charset="0"/>
              </a:rPr>
              <a:t>Womyn</a:t>
            </a:r>
            <a:endParaRPr lang="en-US" sz="1800" b="1" i="1" dirty="0" smtClean="0">
              <a:solidFill>
                <a:schemeClr val="tx1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18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(Goldenrod.com)</a:t>
            </a:r>
          </a:p>
          <a:p>
            <a:endParaRPr lang="en-US" sz="18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16" name="Picture Placeholder 1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609600"/>
            <a:ext cx="3756338" cy="579782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460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97</TotalTime>
  <Words>39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Civic</vt:lpstr>
      <vt:lpstr>Shelley Graff &amp;  Her Singing Circle Sisters </vt:lpstr>
      <vt:lpstr>                                                     SHELLEY GRAFF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</dc:title>
  <dc:creator>Shelley</dc:creator>
  <cp:lastModifiedBy>Shelley</cp:lastModifiedBy>
  <cp:revision>15</cp:revision>
  <dcterms:created xsi:type="dcterms:W3CDTF">2022-01-22T05:36:54Z</dcterms:created>
  <dcterms:modified xsi:type="dcterms:W3CDTF">2022-01-22T07:30:19Z</dcterms:modified>
</cp:coreProperties>
</file>