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inyon Script" charset="0"/>
      <p:regular r:id="rId11"/>
    </p:embeddedFont>
    <p:embeddedFont>
      <p:font typeface="Source Sans Pro" charset="0"/>
      <p:regular r:id="rId12"/>
      <p:bold r:id="rId13"/>
      <p:italic r:id="rId14"/>
      <p:boldItalic r:id="rId15"/>
    </p:embeddedFont>
    <p:embeddedFont>
      <p:font typeface="Roboto" charset="0"/>
      <p:regular r:id="rId16"/>
      <p:bold r:id="rId17"/>
      <p:italic r:id="rId18"/>
      <p:boldItalic r:id="rId19"/>
    </p:embeddedFont>
    <p:embeddedFont>
      <p:font typeface="Raleway" charset="0"/>
      <p:regular r:id="rId20"/>
      <p:bold r:id="rId21"/>
      <p:italic r:id="rId22"/>
      <p:boldItalic r:id="rId23"/>
    </p:embeddedFont>
    <p:embeddedFont>
      <p:font typeface="Comic Sans MS" pitchFamily="66" charset="0"/>
      <p:regular r:id="rId24"/>
      <p:bold r:id="rId25"/>
      <p:italic r:id="rId26"/>
      <p:boldItalic r:id="rId27"/>
    </p:embeddedFont>
    <p:embeddedFont>
      <p:font typeface="Dancing Script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5EC9947-463B-493F-9107-BAC882C9E8F3}">
  <a:tblStyle styleId="{65EC9947-463B-493F-9107-BAC882C9E8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5735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f0d9e097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0f0d9e097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f0780603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f0780603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f0d9e0974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f0d9e0974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c4e75991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c4e75991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c4e75991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c4e75991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f0d9e0974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f0d9e0974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f0780603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f0780603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beritajohnso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beritajohnson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.jpg"/><Relationship Id="rId4" Type="http://schemas.openxmlformats.org/officeDocument/2006/relationships/hyperlink" Target="mailto:albiestalk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8200">
                <a:latin typeface="Dancing Script"/>
                <a:ea typeface="Dancing Script"/>
                <a:cs typeface="Dancing Script"/>
                <a:sym typeface="Dancing Script"/>
              </a:rPr>
              <a:t>The Magic of Poetry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with Alberita (Albie) Johnson</a:t>
            </a:r>
            <a:endParaRPr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3"/>
              </a:rPr>
              <a:t>www.alberitajohnson.com</a:t>
            </a:r>
            <a:endParaRPr b="1">
              <a:solidFill>
                <a:schemeClr val="accent2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51475"/>
            <a:ext cx="2986168" cy="223962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3391000" y="2751475"/>
            <a:ext cx="5278500" cy="22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Alberita (Albie) Johnson, Lover of Poetry, Holistic Coach, Guide and Minister has offered workshops such as: Poetry and Paganism shared at pagan festivals, Spoken Word and Poetry-SWFlorida local poets events, Women's Empowerment-ongoing workshops and Coaching, she has a passion for what is between the lines, and the magic of music. She has published poems and has wow awards for them.</a:t>
            </a:r>
            <a:endParaRPr sz="1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wonderful workshop combines two of my favorites, Magic and Poetry: What Happens when you mix poetry and magic, add a little rhythm and some percussion you have Spoken Word.</a:t>
            </a:r>
            <a:endParaRPr sz="12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Magic of Poetry 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480150" y="16234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Overview</a:t>
            </a:r>
            <a:endParaRPr sz="3000" b="1">
              <a:solidFill>
                <a:schemeClr val="dk1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80150" y="2707875"/>
            <a:ext cx="8183700" cy="25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Happens when you mix poetry and magic, add a little rhythm and some percussion you have Spoken Word. A form of succinct highs and lows shared during the reading/sharing of a poem. In this workshop we will participate in poetry drills, write your own short poem, and we hope to share it with the power of rhythmic drumming of a heartbeat in Spoken Word format, which I call swing. A powerful, dramatic performance that utilizes as many of the senses as possible. Thus offering an experiential element of sharing and receiving.  </a:t>
            </a:r>
            <a:endParaRPr sz="16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311700" y="396375"/>
            <a:ext cx="8520600" cy="101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POEM BASICS</a:t>
            </a:r>
            <a:endParaRPr sz="360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311700" y="12718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lnSpc>
                <a:spcPct val="142857"/>
              </a:lnSpc>
              <a:spcBef>
                <a:spcPts val="90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Rhythm, Rhyme and Imagery</a:t>
            </a:r>
            <a:endParaRPr sz="300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5402" y="673375"/>
            <a:ext cx="2452749" cy="16333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311700" y="3196250"/>
            <a:ext cx="85206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Poetry</a:t>
            </a:r>
            <a:r>
              <a:rPr lang="en" sz="1600">
                <a:solidFill>
                  <a:schemeClr val="lt1"/>
                </a:solidFill>
              </a:rPr>
              <a:t>, </a:t>
            </a:r>
            <a:r>
              <a:rPr lang="en">
                <a:solidFill>
                  <a:schemeClr val="lt1"/>
                </a:solidFill>
              </a:rPr>
              <a:t>unlike other literary forms, focuses most sharply on Language itself. 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Spoken Word Poetry</a:t>
            </a:r>
            <a:r>
              <a:rPr lang="en">
                <a:solidFill>
                  <a:schemeClr val="lt1"/>
                </a:solidFill>
              </a:rPr>
              <a:t>, is a form of poetry that doesn’t have to rhyme, but certain parts can be rhymed to emphasize an image or give it a lyrical quality. Spoken word poems will sometimes contain elements of hip-hop, folk music, or jazz to enhance the rhythmic presentation. 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 sz="1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Tone and Mood-</a:t>
            </a:r>
            <a:r>
              <a:rPr lang="en">
                <a:solidFill>
                  <a:schemeClr val="lt1"/>
                </a:solidFill>
              </a:rPr>
              <a:t>The tone of a piece of literature is the speaker's or narrator's attitude towards the subject, rather than what the reader feels, as in mood. Mood is the general feeling or atmosphere that a piece of writing creates within the reader.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11700" y="2749850"/>
            <a:ext cx="6511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Poetry, Spoken Word, Tone and Mood</a:t>
            </a:r>
            <a:endParaRPr sz="17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214900" y="256475"/>
            <a:ext cx="8647500" cy="47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Poem: </a:t>
            </a:r>
            <a:r>
              <a:rPr lang="en" sz="3600" b="0" i="1"/>
              <a:t>For Langston</a:t>
            </a:r>
            <a:r>
              <a:rPr lang="en" sz="3600"/>
              <a:t> </a:t>
            </a:r>
            <a:endParaRPr sz="36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Early Morning Dew 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Kiss me 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Wake me …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I am born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Midday Squall 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Drench me 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Soak me…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I am young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Evening Storms 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Envelope me 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Be my Cloak… 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I am old 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Waters of Heaven 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Come down …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On me 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Take me…I am home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n" sz="1200" b="0">
                <a:latin typeface="Comic Sans MS"/>
                <a:ea typeface="Comic Sans MS"/>
                <a:cs typeface="Comic Sans MS"/>
                <a:sym typeface="Comic Sans MS"/>
              </a:rPr>
              <a:t>By: Alberita Johnson</a:t>
            </a:r>
            <a:endParaRPr sz="1200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2775" y="914863"/>
            <a:ext cx="5083474" cy="3385126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Google Shape;88;p17"/>
          <p:cNvGraphicFramePr/>
          <p:nvPr/>
        </p:nvGraphicFramePr>
        <p:xfrm>
          <a:off x="494050" y="185938"/>
          <a:ext cx="8392350" cy="6152358"/>
        </p:xfrm>
        <a:graphic>
          <a:graphicData uri="http://schemas.openxmlformats.org/drawingml/2006/table">
            <a:tbl>
              <a:tblPr>
                <a:noFill/>
                <a:tableStyleId>{65EC9947-463B-493F-9107-BAC882C9E8F3}</a:tableStyleId>
              </a:tblPr>
              <a:tblGrid>
                <a:gridCol w="1982700"/>
                <a:gridCol w="3534375"/>
                <a:gridCol w="2875275"/>
              </a:tblGrid>
              <a:tr h="4851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The last time is like the first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Each time I see it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It is new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In the distance I see her rising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Surging from the ashes of time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Centuries of her memories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Her first…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A glimmer of the faithful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And she was 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At first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A church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Yet not complete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…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And another, and another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Another century and another church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She became layered,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nine lives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Rising tall, taller than all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She is Cathedral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Secrets of time buried in her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Wars, Kings, and Conquerors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Deep in her bowels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Harmonies of old still lingering 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Soulful and sorrowful memories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Heart wrenching and devastation pierce her soul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She is Cathedral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Hear the whispers of her towers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Peer through the windows of her eyes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</a:rPr>
                        <a:t>Feel her envelope and touch your soul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</a:rPr>
                        <a:t>Taste and experience her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</a:rPr>
                        <a:t>She is Cathedral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</a:rPr>
                        <a:t>Stand in awe of her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</a:rPr>
                        <a:t>Time itself is within her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</a:rPr>
                        <a:t>Dare to be filled with her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</a:rPr>
                        <a:t>She is Cathedral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</a:rPr>
                        <a:t>She hopes all things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</a:rPr>
                        <a:t>She bears all things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</a:rPr>
                        <a:t>She believes all things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chemeClr val="dk2"/>
                          </a:solidFill>
                        </a:rPr>
                        <a:t>She is You </a:t>
                      </a:r>
                      <a:endParaRPr sz="900"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18"/>
          <p:cNvGraphicFramePr/>
          <p:nvPr/>
        </p:nvGraphicFramePr>
        <p:xfrm>
          <a:off x="343600" y="103225"/>
          <a:ext cx="8479500" cy="4989546"/>
        </p:xfrm>
        <a:graphic>
          <a:graphicData uri="http://schemas.openxmlformats.org/drawingml/2006/table">
            <a:tbl>
              <a:tblPr>
                <a:noFill/>
                <a:tableStyleId>{65EC9947-463B-493F-9107-BAC882C9E8F3}</a:tableStyleId>
              </a:tblPr>
              <a:tblGrid>
                <a:gridCol w="4239750"/>
                <a:gridCol w="4239750"/>
              </a:tblGrid>
              <a:tr h="4799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 The last time is like the first time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 Each time I see her she is new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 In the distance I see her stature and sunlight upon her pastures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 they reflect her true colors, her emotions, her age, and her labors.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 She’s layered, a cat of nine lives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 She’s buried, wars, kings, and, conquerors 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Old harmonies still echo in her womb soulful and sorrowful,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hymns of devastation and heart wrenching wounds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 Her Spires are filled with sour milk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 Her Face is marred with panes of guilt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 And Nostrils hers are filled with dust and filth 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She Tastes of the vine and day old bread, and stale wine 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We came for her solace to experience her embrace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 to light three candles where past and present can never escape 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We kneel and remind her of her promise 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to shield us from the furnace 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to yield to us in earnest and 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2"/>
                          </a:solidFill>
                        </a:rPr>
                        <a:t>to save us from our wake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321725" y="4085925"/>
            <a:ext cx="40452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Hair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By Alberita Johnson</a:t>
            </a:r>
            <a:endParaRPr sz="2400" b="1">
              <a:solidFill>
                <a:schemeClr val="dk1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99" y="112450"/>
            <a:ext cx="4277700" cy="284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251450" y="3136775"/>
            <a:ext cx="4045200" cy="7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5000">
                <a:latin typeface="Dancing Script"/>
                <a:ea typeface="Dancing Script"/>
                <a:cs typeface="Dancing Script"/>
                <a:sym typeface="Dancing Script"/>
              </a:rPr>
              <a:t>Poetry Drills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4642050" y="101250"/>
            <a:ext cx="3000000" cy="49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Going down the runway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Head held high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High stepping, Steppin high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Click, click, click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Lights flashing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DJ Spinnin 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Spin darling, spin let your dress swirl 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Going down the runway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Head held high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Balance baby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Keep your balance 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Polka dots, yellow on black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Belted yellow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With Top Hat and yellow feather 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Click, Click, Clank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Down, Down, Down 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Still poised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Still Beautiful 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Oh No</a:t>
            </a:r>
            <a:endParaRPr sz="1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My Hat, My Hat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353475" y="368776"/>
            <a:ext cx="5604000" cy="42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20" b="0">
                <a:latin typeface="Pinyon Script"/>
                <a:ea typeface="Pinyon Script"/>
                <a:cs typeface="Pinyon Script"/>
                <a:sym typeface="Pinyon Script"/>
              </a:rPr>
              <a:t>T</a:t>
            </a:r>
            <a:r>
              <a:rPr lang="en" sz="3920" b="0">
                <a:latin typeface="Dancing Script"/>
                <a:ea typeface="Dancing Script"/>
                <a:cs typeface="Dancing Script"/>
                <a:sym typeface="Dancing Script"/>
              </a:rPr>
              <a:t>hank You for sharing your time, and talent with me.</a:t>
            </a:r>
            <a:endParaRPr sz="3920" b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20" b="0">
                <a:latin typeface="Dancing Script"/>
                <a:ea typeface="Dancing Script"/>
                <a:cs typeface="Dancing Script"/>
                <a:sym typeface="Dancing Script"/>
              </a:rPr>
              <a:t>Let’s stay in-touch</a:t>
            </a:r>
            <a:r>
              <a:rPr lang="en" sz="3320"/>
              <a:t> </a:t>
            </a:r>
            <a:r>
              <a:rPr lang="en" sz="332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www.alberitajohnson.com</a:t>
            </a:r>
            <a:endParaRPr sz="3320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albiestalk@gmail.com</a:t>
            </a:r>
            <a:endParaRPr sz="3320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239 218-7405</a:t>
            </a:r>
            <a:endParaRPr sz="332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225" y="2268600"/>
            <a:ext cx="2986168" cy="223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725" y="-191450"/>
            <a:ext cx="2618400" cy="19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854</Words>
  <Application>Microsoft Office PowerPoint</Application>
  <PresentationFormat>On-screen Show (16:9)</PresentationFormat>
  <Paragraphs>128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Pinyon Script</vt:lpstr>
      <vt:lpstr>Source Sans Pro</vt:lpstr>
      <vt:lpstr>Roboto</vt:lpstr>
      <vt:lpstr>Raleway</vt:lpstr>
      <vt:lpstr>Comic Sans MS</vt:lpstr>
      <vt:lpstr>Dancing Script</vt:lpstr>
      <vt:lpstr>Plum</vt:lpstr>
      <vt:lpstr>The Magic of Poetry</vt:lpstr>
      <vt:lpstr>The Magic of Poetry </vt:lpstr>
      <vt:lpstr>POEM BASICS</vt:lpstr>
      <vt:lpstr>Poem: For Langston  Early Morning Dew  Kiss me  Wake me … I am born   Midday Squall  Drench me  Soak me… I am young   Evening Storms  Envelope me  Be my Cloak…  I am old   Waters of Heaven  Come down … On me  Take me…I am home  By: Alberita Johnson </vt:lpstr>
      <vt:lpstr>PowerPoint Presentation</vt:lpstr>
      <vt:lpstr>PowerPoint Presentation</vt:lpstr>
      <vt:lpstr>Poetry Drills</vt:lpstr>
      <vt:lpstr>Thank You for sharing your time, and talent with me. Let’s stay in-touch www.alberitajohnson.com albiestalk@gmail.com 239 218-7405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Magic of Poetry</dc:title>
  <dc:creator>Lesleyp</dc:creator>
  <cp:lastModifiedBy>Lesleyp</cp:lastModifiedBy>
  <cp:revision>1</cp:revision>
  <dcterms:modified xsi:type="dcterms:W3CDTF">2022-01-22T15:21:00Z</dcterms:modified>
</cp:coreProperties>
</file>